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6"/>
  </p:notesMasterIdLst>
  <p:sldIdLst>
    <p:sldId id="305" r:id="rId3"/>
    <p:sldId id="318" r:id="rId4"/>
    <p:sldId id="307" r:id="rId5"/>
    <p:sldId id="308" r:id="rId6"/>
    <p:sldId id="309" r:id="rId7"/>
    <p:sldId id="310" r:id="rId8"/>
    <p:sldId id="331" r:id="rId9"/>
    <p:sldId id="358" r:id="rId10"/>
    <p:sldId id="360" r:id="rId11"/>
    <p:sldId id="361" r:id="rId12"/>
    <p:sldId id="364" r:id="rId13"/>
    <p:sldId id="32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11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0823"/>
            <a:ext cx="6984776" cy="523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67547" y="1340768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первой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465" y="3452490"/>
            <a:ext cx="8856984" cy="203132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20.06.2017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одна заявка.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рассмотрения единственной заявки заключен муниципальный контракт № 15 от 11.07.2017 г</a:t>
            </a:r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на сумму 1 459 730,11 руб.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</a:p>
          <a:p>
            <a:pPr algn="ctr"/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416"/>
              </p:ext>
            </p:extLst>
          </p:nvPr>
        </p:nvGraphicFramePr>
        <p:xfrm>
          <a:off x="599027" y="5229200"/>
          <a:ext cx="8352069" cy="1318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970"/>
                <a:gridCol w="2825736"/>
                <a:gridCol w="1663148"/>
                <a:gridCol w="1065707"/>
                <a:gridCol w="1295801"/>
                <a:gridCol w="1065707"/>
              </a:tblGrid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адрес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стоимость работ по муниципальному контракту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Федеральный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Областной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Местный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334 303,66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257 014,66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45 400,00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31 889,00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326 677,90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248 770,90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34 007,00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ул. Школьная,  д. 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798 748,55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605 757,55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86 091,00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Заказчик: Администрация </a:t>
            </a:r>
            <a:r>
              <a:rPr lang="ru-RU" sz="27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7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Подрядчик: ЗАО «Архангельское городское специализированное управление механизации » 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24-23-77 зам. директора Р.Ф. </a:t>
            </a:r>
            <a:r>
              <a:rPr lang="ru-RU" sz="2700" dirty="0" err="1">
                <a:solidFill>
                  <a:srgbClr val="0000FF"/>
                </a:solidFill>
              </a:rPr>
              <a:t>Корелин</a:t>
            </a:r>
            <a:r>
              <a:rPr lang="ru-RU" sz="2700" dirty="0">
                <a:solidFill>
                  <a:srgbClr val="0000FF"/>
                </a:solidFill>
              </a:rPr>
              <a:t>.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Технический контроль: ООО «Дорожный сервис»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7-921-677-3000 директор </a:t>
            </a:r>
            <a:r>
              <a:rPr lang="ru-RU" sz="2700" dirty="0" err="1">
                <a:solidFill>
                  <a:srgbClr val="0000FF"/>
                </a:solidFill>
              </a:rPr>
              <a:t>Крупин</a:t>
            </a:r>
            <a:r>
              <a:rPr lang="ru-RU" sz="2700" dirty="0">
                <a:solidFill>
                  <a:srgbClr val="0000FF"/>
                </a:solidFill>
              </a:rPr>
              <a:t> А.В.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Сроки выполнения работ с 11.07.2017г. </a:t>
            </a:r>
            <a:r>
              <a:rPr lang="ru-RU" sz="2700">
                <a:solidFill>
                  <a:srgbClr val="0000FF"/>
                </a:solidFill>
              </a:rPr>
              <a:t>по </a:t>
            </a:r>
            <a:r>
              <a:rPr lang="ru-RU" sz="2700" smtClean="0">
                <a:solidFill>
                  <a:srgbClr val="0000FF"/>
                </a:solidFill>
              </a:rPr>
              <a:t>15.09.2017г.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74" y="966362"/>
            <a:ext cx="3774706" cy="572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по адресу ул. Буденного, д. 11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273" y="1916251"/>
            <a:ext cx="2837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Ул. Буденного, д. 11</a:t>
            </a:r>
            <a:endParaRPr lang="ru-RU" sz="2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3074" name="Picture 2" descr="D:\МОИ ДОКУМЕНТЫ\КОНТРАКТЫ\ДОРОГИ городская среда\фото\ул. Буденного, д.11\дефект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762107" cy="2821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КОНТРАКТЫ\ДОРОГИ городская среда\фото\ул. Буденного, д.11\Общий вид дво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96" y="3819202"/>
            <a:ext cx="3721895" cy="279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КОНТРАКТЫ\ДОРОГИ городская среда\фото\ул. Буденного, д.11\дефект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95" y="915762"/>
            <a:ext cx="3721895" cy="279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11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7170" name="Picture 2" descr="D:\МОИ ДОКУМЕНТЫ\КОНТРАКТЫ\ДОРОГИ городская среда\фото\20170711_09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5" y="3778959"/>
            <a:ext cx="3743531" cy="280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МОИ ДОКУМЕНТЫ\КОНТРАКТЫ\ДОРОГИ городская среда\фото\20170714_101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2590"/>
            <a:ext cx="3812821" cy="2859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D:\МОИ ДОКУМЕНТЫ\КОНТРАКТЫ\ДОРОГИ городская среда\фото\20170714_101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4" y="1540823"/>
            <a:ext cx="4069337" cy="305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2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322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  Подрядчик: ЗАО «Архангельское городское специализированное управление механизации »  Тел. 24-23-77 зам. директора Р.Ф. Корелин.  Технический контроль: ООО «Дорожный сервис» Тел. 7-921-677-3000 директор Крупин А.В.  Сроки выполнения работ с 11.07.2017г. по 15.09.2017г.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118</cp:revision>
  <dcterms:created xsi:type="dcterms:W3CDTF">2016-09-16T13:01:11Z</dcterms:created>
  <dcterms:modified xsi:type="dcterms:W3CDTF">2017-09-06T08:48:17Z</dcterms:modified>
</cp:coreProperties>
</file>